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1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7705-B6EC-41AD-9D64-30FBBEAEE8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073488-25FD-4A14-A1A3-5B53C8FADB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D625E2-23F4-42D7-B5BE-D77685835FE7}"/>
              </a:ext>
            </a:extLst>
          </p:cNvPr>
          <p:cNvSpPr>
            <a:spLocks noGrp="1"/>
          </p:cNvSpPr>
          <p:nvPr>
            <p:ph type="dt" sz="half" idx="10"/>
          </p:nvPr>
        </p:nvSpPr>
        <p:spPr/>
        <p:txBody>
          <a:bodyPr/>
          <a:lstStyle/>
          <a:p>
            <a:fld id="{B38B7920-820C-43D5-8EAD-E09EB0D952E0}" type="datetimeFigureOut">
              <a:rPr lang="en-GB" smtClean="0"/>
              <a:t>25/02/2021</a:t>
            </a:fld>
            <a:endParaRPr lang="en-GB"/>
          </a:p>
        </p:txBody>
      </p:sp>
      <p:sp>
        <p:nvSpPr>
          <p:cNvPr id="5" name="Footer Placeholder 4">
            <a:extLst>
              <a:ext uri="{FF2B5EF4-FFF2-40B4-BE49-F238E27FC236}">
                <a16:creationId xmlns:a16="http://schemas.microsoft.com/office/drawing/2014/main" id="{46C0C386-75DD-462C-A540-09EB651C15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7CE0B-149E-402B-85ED-DC3CAFCAAB9F}"/>
              </a:ext>
            </a:extLst>
          </p:cNvPr>
          <p:cNvSpPr>
            <a:spLocks noGrp="1"/>
          </p:cNvSpPr>
          <p:nvPr>
            <p:ph type="sldNum" sz="quarter" idx="12"/>
          </p:nvPr>
        </p:nvSpPr>
        <p:spPr/>
        <p:txBody>
          <a:bodyPr/>
          <a:lstStyle/>
          <a:p>
            <a:fld id="{204143B9-E980-4259-8CE2-8D70387B860D}" type="slidenum">
              <a:rPr lang="en-GB" smtClean="0"/>
              <a:t>‹#›</a:t>
            </a:fld>
            <a:endParaRPr lang="en-GB"/>
          </a:p>
        </p:txBody>
      </p:sp>
    </p:spTree>
    <p:extLst>
      <p:ext uri="{BB962C8B-B14F-4D97-AF65-F5344CB8AC3E}">
        <p14:creationId xmlns:p14="http://schemas.microsoft.com/office/powerpoint/2010/main" val="228087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E272-F856-4B78-87DD-DE46DB65857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99400C-7013-4C93-98A4-50C0E9F4FA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16B440-EE4F-4ED9-8E9F-3AC54F6E327F}"/>
              </a:ext>
            </a:extLst>
          </p:cNvPr>
          <p:cNvSpPr>
            <a:spLocks noGrp="1"/>
          </p:cNvSpPr>
          <p:nvPr>
            <p:ph type="dt" sz="half" idx="10"/>
          </p:nvPr>
        </p:nvSpPr>
        <p:spPr/>
        <p:txBody>
          <a:bodyPr/>
          <a:lstStyle/>
          <a:p>
            <a:fld id="{B38B7920-820C-43D5-8EAD-E09EB0D952E0}" type="datetimeFigureOut">
              <a:rPr lang="en-GB" smtClean="0"/>
              <a:t>25/02/2021</a:t>
            </a:fld>
            <a:endParaRPr lang="en-GB"/>
          </a:p>
        </p:txBody>
      </p:sp>
      <p:sp>
        <p:nvSpPr>
          <p:cNvPr id="5" name="Footer Placeholder 4">
            <a:extLst>
              <a:ext uri="{FF2B5EF4-FFF2-40B4-BE49-F238E27FC236}">
                <a16:creationId xmlns:a16="http://schemas.microsoft.com/office/drawing/2014/main" id="{7C95A249-2C65-49BA-A493-0FE53C49EE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19CCA1-C6E8-4A64-B1B9-80313CBC4F24}"/>
              </a:ext>
            </a:extLst>
          </p:cNvPr>
          <p:cNvSpPr>
            <a:spLocks noGrp="1"/>
          </p:cNvSpPr>
          <p:nvPr>
            <p:ph type="sldNum" sz="quarter" idx="12"/>
          </p:nvPr>
        </p:nvSpPr>
        <p:spPr/>
        <p:txBody>
          <a:bodyPr/>
          <a:lstStyle/>
          <a:p>
            <a:fld id="{204143B9-E980-4259-8CE2-8D70387B860D}" type="slidenum">
              <a:rPr lang="en-GB" smtClean="0"/>
              <a:t>‹#›</a:t>
            </a:fld>
            <a:endParaRPr lang="en-GB"/>
          </a:p>
        </p:txBody>
      </p:sp>
    </p:spTree>
    <p:extLst>
      <p:ext uri="{BB962C8B-B14F-4D97-AF65-F5344CB8AC3E}">
        <p14:creationId xmlns:p14="http://schemas.microsoft.com/office/powerpoint/2010/main" val="329914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706845-A3C2-496F-AAA5-D3892D00A5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C720CA-80D5-49C8-9C4B-3AA5ABBED7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559990-3109-433B-8735-15BD7FA9204F}"/>
              </a:ext>
            </a:extLst>
          </p:cNvPr>
          <p:cNvSpPr>
            <a:spLocks noGrp="1"/>
          </p:cNvSpPr>
          <p:nvPr>
            <p:ph type="dt" sz="half" idx="10"/>
          </p:nvPr>
        </p:nvSpPr>
        <p:spPr/>
        <p:txBody>
          <a:bodyPr/>
          <a:lstStyle/>
          <a:p>
            <a:fld id="{B38B7920-820C-43D5-8EAD-E09EB0D952E0}" type="datetimeFigureOut">
              <a:rPr lang="en-GB" smtClean="0"/>
              <a:t>25/02/2021</a:t>
            </a:fld>
            <a:endParaRPr lang="en-GB"/>
          </a:p>
        </p:txBody>
      </p:sp>
      <p:sp>
        <p:nvSpPr>
          <p:cNvPr id="5" name="Footer Placeholder 4">
            <a:extLst>
              <a:ext uri="{FF2B5EF4-FFF2-40B4-BE49-F238E27FC236}">
                <a16:creationId xmlns:a16="http://schemas.microsoft.com/office/drawing/2014/main" id="{FF1DC4DF-86B9-4545-AF4F-12DF68D61F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B21444-C275-4EC0-AFD2-542CD6B33E2A}"/>
              </a:ext>
            </a:extLst>
          </p:cNvPr>
          <p:cNvSpPr>
            <a:spLocks noGrp="1"/>
          </p:cNvSpPr>
          <p:nvPr>
            <p:ph type="sldNum" sz="quarter" idx="12"/>
          </p:nvPr>
        </p:nvSpPr>
        <p:spPr/>
        <p:txBody>
          <a:bodyPr/>
          <a:lstStyle/>
          <a:p>
            <a:fld id="{204143B9-E980-4259-8CE2-8D70387B860D}" type="slidenum">
              <a:rPr lang="en-GB" smtClean="0"/>
              <a:t>‹#›</a:t>
            </a:fld>
            <a:endParaRPr lang="en-GB"/>
          </a:p>
        </p:txBody>
      </p:sp>
    </p:spTree>
    <p:extLst>
      <p:ext uri="{BB962C8B-B14F-4D97-AF65-F5344CB8AC3E}">
        <p14:creationId xmlns:p14="http://schemas.microsoft.com/office/powerpoint/2010/main" val="417437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5516-5613-4639-BA48-DAF380D4B5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A70754-4C5C-4D6C-8688-D3CBEAFA6D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AEFA1-9985-4313-AD11-511CF776778D}"/>
              </a:ext>
            </a:extLst>
          </p:cNvPr>
          <p:cNvSpPr>
            <a:spLocks noGrp="1"/>
          </p:cNvSpPr>
          <p:nvPr>
            <p:ph type="dt" sz="half" idx="10"/>
          </p:nvPr>
        </p:nvSpPr>
        <p:spPr/>
        <p:txBody>
          <a:bodyPr/>
          <a:lstStyle/>
          <a:p>
            <a:fld id="{B38B7920-820C-43D5-8EAD-E09EB0D952E0}" type="datetimeFigureOut">
              <a:rPr lang="en-GB" smtClean="0"/>
              <a:t>25/02/2021</a:t>
            </a:fld>
            <a:endParaRPr lang="en-GB"/>
          </a:p>
        </p:txBody>
      </p:sp>
      <p:sp>
        <p:nvSpPr>
          <p:cNvPr id="5" name="Footer Placeholder 4">
            <a:extLst>
              <a:ext uri="{FF2B5EF4-FFF2-40B4-BE49-F238E27FC236}">
                <a16:creationId xmlns:a16="http://schemas.microsoft.com/office/drawing/2014/main" id="{C1261983-3B7F-40AA-AD01-7B685F228D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1FB1AC-5408-4F7A-B2E2-2E9E90FB43DC}"/>
              </a:ext>
            </a:extLst>
          </p:cNvPr>
          <p:cNvSpPr>
            <a:spLocks noGrp="1"/>
          </p:cNvSpPr>
          <p:nvPr>
            <p:ph type="sldNum" sz="quarter" idx="12"/>
          </p:nvPr>
        </p:nvSpPr>
        <p:spPr/>
        <p:txBody>
          <a:bodyPr/>
          <a:lstStyle/>
          <a:p>
            <a:fld id="{204143B9-E980-4259-8CE2-8D70387B860D}" type="slidenum">
              <a:rPr lang="en-GB" smtClean="0"/>
              <a:t>‹#›</a:t>
            </a:fld>
            <a:endParaRPr lang="en-GB"/>
          </a:p>
        </p:txBody>
      </p:sp>
    </p:spTree>
    <p:extLst>
      <p:ext uri="{BB962C8B-B14F-4D97-AF65-F5344CB8AC3E}">
        <p14:creationId xmlns:p14="http://schemas.microsoft.com/office/powerpoint/2010/main" val="109044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E55DE-3733-4739-B4AC-6D3AE0DA31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73CA87-53B5-4F3F-98D0-9C3009E7D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41E83B-5984-475E-B82F-E84B26BD7C4C}"/>
              </a:ext>
            </a:extLst>
          </p:cNvPr>
          <p:cNvSpPr>
            <a:spLocks noGrp="1"/>
          </p:cNvSpPr>
          <p:nvPr>
            <p:ph type="dt" sz="half" idx="10"/>
          </p:nvPr>
        </p:nvSpPr>
        <p:spPr/>
        <p:txBody>
          <a:bodyPr/>
          <a:lstStyle/>
          <a:p>
            <a:fld id="{B38B7920-820C-43D5-8EAD-E09EB0D952E0}" type="datetimeFigureOut">
              <a:rPr lang="en-GB" smtClean="0"/>
              <a:t>25/02/2021</a:t>
            </a:fld>
            <a:endParaRPr lang="en-GB"/>
          </a:p>
        </p:txBody>
      </p:sp>
      <p:sp>
        <p:nvSpPr>
          <p:cNvPr id="5" name="Footer Placeholder 4">
            <a:extLst>
              <a:ext uri="{FF2B5EF4-FFF2-40B4-BE49-F238E27FC236}">
                <a16:creationId xmlns:a16="http://schemas.microsoft.com/office/drawing/2014/main" id="{87CCE77C-8656-42D5-8EC5-1369F799D4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EA16C3-B78B-4EF0-AF67-2AC88A581DA8}"/>
              </a:ext>
            </a:extLst>
          </p:cNvPr>
          <p:cNvSpPr>
            <a:spLocks noGrp="1"/>
          </p:cNvSpPr>
          <p:nvPr>
            <p:ph type="sldNum" sz="quarter" idx="12"/>
          </p:nvPr>
        </p:nvSpPr>
        <p:spPr/>
        <p:txBody>
          <a:bodyPr/>
          <a:lstStyle/>
          <a:p>
            <a:fld id="{204143B9-E980-4259-8CE2-8D70387B860D}" type="slidenum">
              <a:rPr lang="en-GB" smtClean="0"/>
              <a:t>‹#›</a:t>
            </a:fld>
            <a:endParaRPr lang="en-GB"/>
          </a:p>
        </p:txBody>
      </p:sp>
    </p:spTree>
    <p:extLst>
      <p:ext uri="{BB962C8B-B14F-4D97-AF65-F5344CB8AC3E}">
        <p14:creationId xmlns:p14="http://schemas.microsoft.com/office/powerpoint/2010/main" val="28678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FF86-227A-4B2A-B0FE-75875B94F9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47AB4A-DC8A-41E0-A735-50BB5B517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3C3ADD-35F6-4155-B2BD-D299548415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8BDE24-3A21-4575-82CD-2871FEEB5D6B}"/>
              </a:ext>
            </a:extLst>
          </p:cNvPr>
          <p:cNvSpPr>
            <a:spLocks noGrp="1"/>
          </p:cNvSpPr>
          <p:nvPr>
            <p:ph type="dt" sz="half" idx="10"/>
          </p:nvPr>
        </p:nvSpPr>
        <p:spPr/>
        <p:txBody>
          <a:bodyPr/>
          <a:lstStyle/>
          <a:p>
            <a:fld id="{B38B7920-820C-43D5-8EAD-E09EB0D952E0}" type="datetimeFigureOut">
              <a:rPr lang="en-GB" smtClean="0"/>
              <a:t>25/02/2021</a:t>
            </a:fld>
            <a:endParaRPr lang="en-GB"/>
          </a:p>
        </p:txBody>
      </p:sp>
      <p:sp>
        <p:nvSpPr>
          <p:cNvPr id="6" name="Footer Placeholder 5">
            <a:extLst>
              <a:ext uri="{FF2B5EF4-FFF2-40B4-BE49-F238E27FC236}">
                <a16:creationId xmlns:a16="http://schemas.microsoft.com/office/drawing/2014/main" id="{354CBAF6-2028-4E0D-BD7E-48919D8155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B3974F-E549-42FE-9DB8-E2E266A44420}"/>
              </a:ext>
            </a:extLst>
          </p:cNvPr>
          <p:cNvSpPr>
            <a:spLocks noGrp="1"/>
          </p:cNvSpPr>
          <p:nvPr>
            <p:ph type="sldNum" sz="quarter" idx="12"/>
          </p:nvPr>
        </p:nvSpPr>
        <p:spPr/>
        <p:txBody>
          <a:bodyPr/>
          <a:lstStyle/>
          <a:p>
            <a:fld id="{204143B9-E980-4259-8CE2-8D70387B860D}" type="slidenum">
              <a:rPr lang="en-GB" smtClean="0"/>
              <a:t>‹#›</a:t>
            </a:fld>
            <a:endParaRPr lang="en-GB"/>
          </a:p>
        </p:txBody>
      </p:sp>
    </p:spTree>
    <p:extLst>
      <p:ext uri="{BB962C8B-B14F-4D97-AF65-F5344CB8AC3E}">
        <p14:creationId xmlns:p14="http://schemas.microsoft.com/office/powerpoint/2010/main" val="390134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AF8E-4F35-41BD-B8E5-47087415AF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4321D2-6AFB-498F-9376-CEB7A02650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E8551E-2F3E-40B5-B70F-6F86002723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6A669E-30E1-4B8B-8EB1-EC89C60807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BBA205-D636-49E5-A22E-57AF27D6E7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D1AAEF-09A6-4069-89BD-2BAECF559BD1}"/>
              </a:ext>
            </a:extLst>
          </p:cNvPr>
          <p:cNvSpPr>
            <a:spLocks noGrp="1"/>
          </p:cNvSpPr>
          <p:nvPr>
            <p:ph type="dt" sz="half" idx="10"/>
          </p:nvPr>
        </p:nvSpPr>
        <p:spPr/>
        <p:txBody>
          <a:bodyPr/>
          <a:lstStyle/>
          <a:p>
            <a:fld id="{B38B7920-820C-43D5-8EAD-E09EB0D952E0}" type="datetimeFigureOut">
              <a:rPr lang="en-GB" smtClean="0"/>
              <a:t>25/02/2021</a:t>
            </a:fld>
            <a:endParaRPr lang="en-GB"/>
          </a:p>
        </p:txBody>
      </p:sp>
      <p:sp>
        <p:nvSpPr>
          <p:cNvPr id="8" name="Footer Placeholder 7">
            <a:extLst>
              <a:ext uri="{FF2B5EF4-FFF2-40B4-BE49-F238E27FC236}">
                <a16:creationId xmlns:a16="http://schemas.microsoft.com/office/drawing/2014/main" id="{F6D617E4-4528-4EDF-81D3-5D7D72F096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DE42BE-4457-4DB3-A704-7C91FCBB4558}"/>
              </a:ext>
            </a:extLst>
          </p:cNvPr>
          <p:cNvSpPr>
            <a:spLocks noGrp="1"/>
          </p:cNvSpPr>
          <p:nvPr>
            <p:ph type="sldNum" sz="quarter" idx="12"/>
          </p:nvPr>
        </p:nvSpPr>
        <p:spPr/>
        <p:txBody>
          <a:bodyPr/>
          <a:lstStyle/>
          <a:p>
            <a:fld id="{204143B9-E980-4259-8CE2-8D70387B860D}" type="slidenum">
              <a:rPr lang="en-GB" smtClean="0"/>
              <a:t>‹#›</a:t>
            </a:fld>
            <a:endParaRPr lang="en-GB"/>
          </a:p>
        </p:txBody>
      </p:sp>
    </p:spTree>
    <p:extLst>
      <p:ext uri="{BB962C8B-B14F-4D97-AF65-F5344CB8AC3E}">
        <p14:creationId xmlns:p14="http://schemas.microsoft.com/office/powerpoint/2010/main" val="412723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74759-A95E-4AAE-A487-9AD116B435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9D40CF-3AF7-4E7D-9DC0-770D72128246}"/>
              </a:ext>
            </a:extLst>
          </p:cNvPr>
          <p:cNvSpPr>
            <a:spLocks noGrp="1"/>
          </p:cNvSpPr>
          <p:nvPr>
            <p:ph type="dt" sz="half" idx="10"/>
          </p:nvPr>
        </p:nvSpPr>
        <p:spPr/>
        <p:txBody>
          <a:bodyPr/>
          <a:lstStyle/>
          <a:p>
            <a:fld id="{B38B7920-820C-43D5-8EAD-E09EB0D952E0}" type="datetimeFigureOut">
              <a:rPr lang="en-GB" smtClean="0"/>
              <a:t>25/02/2021</a:t>
            </a:fld>
            <a:endParaRPr lang="en-GB"/>
          </a:p>
        </p:txBody>
      </p:sp>
      <p:sp>
        <p:nvSpPr>
          <p:cNvPr id="4" name="Footer Placeholder 3">
            <a:extLst>
              <a:ext uri="{FF2B5EF4-FFF2-40B4-BE49-F238E27FC236}">
                <a16:creationId xmlns:a16="http://schemas.microsoft.com/office/drawing/2014/main" id="{600342BF-1A6E-457A-92BC-E9BE07ADE9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EF71C4-C96B-4F40-B3AF-797AF2EE5019}"/>
              </a:ext>
            </a:extLst>
          </p:cNvPr>
          <p:cNvSpPr>
            <a:spLocks noGrp="1"/>
          </p:cNvSpPr>
          <p:nvPr>
            <p:ph type="sldNum" sz="quarter" idx="12"/>
          </p:nvPr>
        </p:nvSpPr>
        <p:spPr/>
        <p:txBody>
          <a:bodyPr/>
          <a:lstStyle/>
          <a:p>
            <a:fld id="{204143B9-E980-4259-8CE2-8D70387B860D}" type="slidenum">
              <a:rPr lang="en-GB" smtClean="0"/>
              <a:t>‹#›</a:t>
            </a:fld>
            <a:endParaRPr lang="en-GB"/>
          </a:p>
        </p:txBody>
      </p:sp>
    </p:spTree>
    <p:extLst>
      <p:ext uri="{BB962C8B-B14F-4D97-AF65-F5344CB8AC3E}">
        <p14:creationId xmlns:p14="http://schemas.microsoft.com/office/powerpoint/2010/main" val="159456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35241A-84D7-4448-92EF-2CF06F5C6395}"/>
              </a:ext>
            </a:extLst>
          </p:cNvPr>
          <p:cNvSpPr>
            <a:spLocks noGrp="1"/>
          </p:cNvSpPr>
          <p:nvPr>
            <p:ph type="dt" sz="half" idx="10"/>
          </p:nvPr>
        </p:nvSpPr>
        <p:spPr/>
        <p:txBody>
          <a:bodyPr/>
          <a:lstStyle/>
          <a:p>
            <a:fld id="{B38B7920-820C-43D5-8EAD-E09EB0D952E0}" type="datetimeFigureOut">
              <a:rPr lang="en-GB" smtClean="0"/>
              <a:t>25/02/2021</a:t>
            </a:fld>
            <a:endParaRPr lang="en-GB"/>
          </a:p>
        </p:txBody>
      </p:sp>
      <p:sp>
        <p:nvSpPr>
          <p:cNvPr id="3" name="Footer Placeholder 2">
            <a:extLst>
              <a:ext uri="{FF2B5EF4-FFF2-40B4-BE49-F238E27FC236}">
                <a16:creationId xmlns:a16="http://schemas.microsoft.com/office/drawing/2014/main" id="{3BBADF06-88D1-4610-BD69-755A9F24E0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E76C91-CBD2-4AFB-94EB-AEB59982B61C}"/>
              </a:ext>
            </a:extLst>
          </p:cNvPr>
          <p:cNvSpPr>
            <a:spLocks noGrp="1"/>
          </p:cNvSpPr>
          <p:nvPr>
            <p:ph type="sldNum" sz="quarter" idx="12"/>
          </p:nvPr>
        </p:nvSpPr>
        <p:spPr/>
        <p:txBody>
          <a:bodyPr/>
          <a:lstStyle/>
          <a:p>
            <a:fld id="{204143B9-E980-4259-8CE2-8D70387B860D}" type="slidenum">
              <a:rPr lang="en-GB" smtClean="0"/>
              <a:t>‹#›</a:t>
            </a:fld>
            <a:endParaRPr lang="en-GB"/>
          </a:p>
        </p:txBody>
      </p:sp>
    </p:spTree>
    <p:extLst>
      <p:ext uri="{BB962C8B-B14F-4D97-AF65-F5344CB8AC3E}">
        <p14:creationId xmlns:p14="http://schemas.microsoft.com/office/powerpoint/2010/main" val="329364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2E10-F300-4E39-AEBF-48BF71FA7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D828A0-3821-4814-91E4-4346B5C934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373E4B-16FC-4136-B662-CE7979B69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77954-8D1B-4F49-84F0-2D783B53B54B}"/>
              </a:ext>
            </a:extLst>
          </p:cNvPr>
          <p:cNvSpPr>
            <a:spLocks noGrp="1"/>
          </p:cNvSpPr>
          <p:nvPr>
            <p:ph type="dt" sz="half" idx="10"/>
          </p:nvPr>
        </p:nvSpPr>
        <p:spPr/>
        <p:txBody>
          <a:bodyPr/>
          <a:lstStyle/>
          <a:p>
            <a:fld id="{B38B7920-820C-43D5-8EAD-E09EB0D952E0}" type="datetimeFigureOut">
              <a:rPr lang="en-GB" smtClean="0"/>
              <a:t>25/02/2021</a:t>
            </a:fld>
            <a:endParaRPr lang="en-GB"/>
          </a:p>
        </p:txBody>
      </p:sp>
      <p:sp>
        <p:nvSpPr>
          <p:cNvPr id="6" name="Footer Placeholder 5">
            <a:extLst>
              <a:ext uri="{FF2B5EF4-FFF2-40B4-BE49-F238E27FC236}">
                <a16:creationId xmlns:a16="http://schemas.microsoft.com/office/drawing/2014/main" id="{F303A3D1-F93F-416F-BFA4-10E21AAA4E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FF3CFE-4BF9-406B-9A06-56907D95F8B1}"/>
              </a:ext>
            </a:extLst>
          </p:cNvPr>
          <p:cNvSpPr>
            <a:spLocks noGrp="1"/>
          </p:cNvSpPr>
          <p:nvPr>
            <p:ph type="sldNum" sz="quarter" idx="12"/>
          </p:nvPr>
        </p:nvSpPr>
        <p:spPr/>
        <p:txBody>
          <a:bodyPr/>
          <a:lstStyle/>
          <a:p>
            <a:fld id="{204143B9-E980-4259-8CE2-8D70387B860D}" type="slidenum">
              <a:rPr lang="en-GB" smtClean="0"/>
              <a:t>‹#›</a:t>
            </a:fld>
            <a:endParaRPr lang="en-GB"/>
          </a:p>
        </p:txBody>
      </p:sp>
    </p:spTree>
    <p:extLst>
      <p:ext uri="{BB962C8B-B14F-4D97-AF65-F5344CB8AC3E}">
        <p14:creationId xmlns:p14="http://schemas.microsoft.com/office/powerpoint/2010/main" val="307628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6C07-ABC8-4BFA-848A-DA39555CB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058C65-E56F-4B7F-915A-DA3A80180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99E499-258F-41AB-90C0-C34EE08DD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F97E4-1343-4735-8629-D84FEC437B5D}"/>
              </a:ext>
            </a:extLst>
          </p:cNvPr>
          <p:cNvSpPr>
            <a:spLocks noGrp="1"/>
          </p:cNvSpPr>
          <p:nvPr>
            <p:ph type="dt" sz="half" idx="10"/>
          </p:nvPr>
        </p:nvSpPr>
        <p:spPr/>
        <p:txBody>
          <a:bodyPr/>
          <a:lstStyle/>
          <a:p>
            <a:fld id="{B38B7920-820C-43D5-8EAD-E09EB0D952E0}" type="datetimeFigureOut">
              <a:rPr lang="en-GB" smtClean="0"/>
              <a:t>25/02/2021</a:t>
            </a:fld>
            <a:endParaRPr lang="en-GB"/>
          </a:p>
        </p:txBody>
      </p:sp>
      <p:sp>
        <p:nvSpPr>
          <p:cNvPr id="6" name="Footer Placeholder 5">
            <a:extLst>
              <a:ext uri="{FF2B5EF4-FFF2-40B4-BE49-F238E27FC236}">
                <a16:creationId xmlns:a16="http://schemas.microsoft.com/office/drawing/2014/main" id="{77087C5A-DA03-4C85-8DC4-2E0B3C9E52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35F991-D225-4A27-A5A5-AB33EE3F1863}"/>
              </a:ext>
            </a:extLst>
          </p:cNvPr>
          <p:cNvSpPr>
            <a:spLocks noGrp="1"/>
          </p:cNvSpPr>
          <p:nvPr>
            <p:ph type="sldNum" sz="quarter" idx="12"/>
          </p:nvPr>
        </p:nvSpPr>
        <p:spPr/>
        <p:txBody>
          <a:bodyPr/>
          <a:lstStyle/>
          <a:p>
            <a:fld id="{204143B9-E980-4259-8CE2-8D70387B860D}" type="slidenum">
              <a:rPr lang="en-GB" smtClean="0"/>
              <a:t>‹#›</a:t>
            </a:fld>
            <a:endParaRPr lang="en-GB"/>
          </a:p>
        </p:txBody>
      </p:sp>
    </p:spTree>
    <p:extLst>
      <p:ext uri="{BB962C8B-B14F-4D97-AF65-F5344CB8AC3E}">
        <p14:creationId xmlns:p14="http://schemas.microsoft.com/office/powerpoint/2010/main" val="2481977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0717C8-E56B-4A73-86A0-5DDF7B5E04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0C8960-4FDC-4421-8F92-63D170370E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9C4946-DDB1-4254-A823-9F773CD0E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B7920-820C-43D5-8EAD-E09EB0D952E0}" type="datetimeFigureOut">
              <a:rPr lang="en-GB" smtClean="0"/>
              <a:t>25/02/2021</a:t>
            </a:fld>
            <a:endParaRPr lang="en-GB"/>
          </a:p>
        </p:txBody>
      </p:sp>
      <p:sp>
        <p:nvSpPr>
          <p:cNvPr id="5" name="Footer Placeholder 4">
            <a:extLst>
              <a:ext uri="{FF2B5EF4-FFF2-40B4-BE49-F238E27FC236}">
                <a16:creationId xmlns:a16="http://schemas.microsoft.com/office/drawing/2014/main" id="{E47B97D5-AC3B-4C4E-A2A2-4AEDED152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96EE17-69BA-48AD-80CE-25C35AE6B9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143B9-E980-4259-8CE2-8D70387B860D}" type="slidenum">
              <a:rPr lang="en-GB" smtClean="0"/>
              <a:t>‹#›</a:t>
            </a:fld>
            <a:endParaRPr lang="en-GB"/>
          </a:p>
        </p:txBody>
      </p:sp>
    </p:spTree>
    <p:extLst>
      <p:ext uri="{BB962C8B-B14F-4D97-AF65-F5344CB8AC3E}">
        <p14:creationId xmlns:p14="http://schemas.microsoft.com/office/powerpoint/2010/main" val="166060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mailto:info@samla.org.za" TargetMode="External"/><Relationship Id="rId4" Type="http://schemas.openxmlformats.org/officeDocument/2006/relationships/hyperlink" Target="https://medicolegal.org.za/admin-regionalseminar.php?id=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C9CACB-9030-4982-827B-C460FDCD3174}"/>
              </a:ext>
            </a:extLst>
          </p:cNvPr>
          <p:cNvPicPr>
            <a:picLocks noChangeAspect="1"/>
          </p:cNvPicPr>
          <p:nvPr/>
        </p:nvPicPr>
        <p:blipFill>
          <a:blip r:embed="rId2">
            <a:extLst>
              <a:ext uri="{BEBA8EAE-BF5A-486C-A8C5-ECC9F3942E4B}">
                <a14:imgProps xmlns:a14="http://schemas.microsoft.com/office/drawing/2010/main">
                  <a14:imgLayer r:embed="rId3">
                    <a14:imgEffect>
                      <a14:artisticCutout trans="28000"/>
                    </a14:imgEffect>
                    <a14:imgEffect>
                      <a14:saturation sat="77000"/>
                    </a14:imgEffect>
                  </a14:imgLayer>
                </a14:imgProps>
              </a:ext>
              <a:ext uri="{28A0092B-C50C-407E-A947-70E740481C1C}">
                <a14:useLocalDpi xmlns:a14="http://schemas.microsoft.com/office/drawing/2010/main" val="0"/>
              </a:ext>
            </a:extLst>
          </a:blip>
          <a:srcRect t="28937" b="28937"/>
          <a:stretch/>
        </p:blipFill>
        <p:spPr>
          <a:xfrm>
            <a:off x="0" y="0"/>
            <a:ext cx="12191695" cy="6858000"/>
          </a:xfrm>
          <a:prstGeom prst="rect">
            <a:avLst/>
          </a:prstGeom>
          <a:ln w="190500" cap="sq">
            <a:solidFill>
              <a:srgbClr val="C8C6BD"/>
            </a:solidFill>
            <a:prstDash val="solid"/>
            <a:miter lim="800000"/>
          </a:ln>
          <a:effectLst>
            <a:glow rad="203200">
              <a:srgbClr val="FF0000">
                <a:alpha val="77000"/>
              </a:srgbClr>
            </a:glow>
            <a:innerShdw blurRad="63500" dist="50800" dir="13500000">
              <a:prstClr val="black">
                <a:alpha val="50000"/>
              </a:prstClr>
            </a:innerShdw>
            <a:reflection blurRad="1270000" stA="0" endPos="88000" dist="1257300" dir="5400000" sy="-100000" algn="bl" rotWithShape="0"/>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4A4378FC-B314-41E9-95DC-D4C419F0E414}"/>
              </a:ext>
            </a:extLst>
          </p:cNvPr>
          <p:cNvSpPr>
            <a:spLocks noGrp="1"/>
          </p:cNvSpPr>
          <p:nvPr>
            <p:ph type="ctrTitle"/>
          </p:nvPr>
        </p:nvSpPr>
        <p:spPr>
          <a:xfrm>
            <a:off x="4976636" y="992221"/>
            <a:ext cx="6247308" cy="4873558"/>
          </a:xfrm>
        </p:spPr>
        <p:txBody>
          <a:bodyPr anchor="ctr">
            <a:normAutofit fontScale="90000"/>
          </a:bodyPr>
          <a:lstStyle/>
          <a:p>
            <a:r>
              <a:rPr lang="en-US" sz="1400" b="1" cap="none" dirty="0"/>
              <a:t>Mediation is the buzz word in many fields of law at the moment but in none so prevalent as in the RAF space.</a:t>
            </a:r>
            <a:br>
              <a:rPr lang="en-US" sz="1400" b="1" cap="none" dirty="0"/>
            </a:br>
            <a:br>
              <a:rPr lang="en-US" sz="1400" b="1" cap="none" dirty="0"/>
            </a:br>
            <a:r>
              <a:rPr lang="en-US" sz="1400" b="1" cap="none" dirty="0"/>
              <a:t>Court directives are coming through thick and fast, turning the litigation process more and more into an obstacle course. There are many who believe and have experience that mediation is a quicker and more effective means of settlement with rule 41A providing the key to the door.</a:t>
            </a:r>
            <a:br>
              <a:rPr lang="en-US" sz="1400" b="1" cap="none" dirty="0"/>
            </a:br>
            <a:br>
              <a:rPr lang="en-US" sz="1400" b="1" cap="none" dirty="0"/>
            </a:br>
            <a:r>
              <a:rPr lang="en-US" sz="1400" b="1" cap="none" dirty="0"/>
              <a:t>Leigh de Souza-</a:t>
            </a:r>
            <a:r>
              <a:rPr lang="en-US" sz="1400" b="1" dirty="0" err="1"/>
              <a:t>S</a:t>
            </a:r>
            <a:r>
              <a:rPr lang="en-US" sz="1400" b="1" cap="none" dirty="0" err="1"/>
              <a:t>pagnoletti</a:t>
            </a:r>
            <a:r>
              <a:rPr lang="en-US" sz="1400" b="1" cap="none" dirty="0"/>
              <a:t> and Danie Weideman enjoy collective expertise within the RAF compensation system, spanning more than fifty years. They have and continue to mediate as part of the SAMLA pilot project.</a:t>
            </a:r>
            <a:br>
              <a:rPr lang="en-US" sz="1400" b="1" cap="none" dirty="0"/>
            </a:br>
            <a:br>
              <a:rPr lang="en-US" sz="1400" b="1" cap="none" dirty="0"/>
            </a:br>
            <a:r>
              <a:rPr lang="en-US" sz="1400" b="1" cap="none" dirty="0"/>
              <a:t>Their workshop focuses predominantly on the foundational RAF knowledge necessary to effectively mediate an RAF action. It has been well received previously and their generosity has allowed SAMLA to offer the workshop at the significantly reduced rate of R1,500.00 for members and R2,500.00 for non-members. </a:t>
            </a:r>
            <a:br>
              <a:rPr lang="en-US" sz="1400" b="1" cap="none" dirty="0"/>
            </a:br>
            <a:br>
              <a:rPr lang="en-US" sz="1400" b="1" cap="none" dirty="0"/>
            </a:br>
            <a:r>
              <a:rPr lang="en-US" sz="1400" b="1" cap="none" dirty="0"/>
              <a:t>Join us for a Zoom workshop...you will not be disappointed</a:t>
            </a:r>
            <a:r>
              <a:rPr lang="en-US" sz="1400" b="1" cap="none"/>
              <a:t>. </a:t>
            </a:r>
            <a:br>
              <a:rPr lang="en-US" sz="1400" b="1" cap="none"/>
            </a:br>
            <a:r>
              <a:rPr lang="en-US" sz="1400" b="1" cap="none"/>
              <a:t>Numbers </a:t>
            </a:r>
            <a:r>
              <a:rPr lang="en-US" sz="1400" b="1" cap="none" dirty="0"/>
              <a:t>are limited so join soon!</a:t>
            </a:r>
            <a:br>
              <a:rPr lang="en-US" sz="1400" b="1" cap="none" dirty="0"/>
            </a:br>
            <a:br>
              <a:rPr lang="en-US" sz="1400" b="1" cap="none" dirty="0"/>
            </a:br>
            <a:r>
              <a:rPr lang="en-US" sz="1400" b="1" cap="none" dirty="0"/>
              <a:t>Please go to the SAMLA website to register and pay: </a:t>
            </a:r>
            <a:br>
              <a:rPr lang="en-US" sz="1400" b="1" cap="none" dirty="0"/>
            </a:br>
            <a:r>
              <a:rPr lang="en-US" sz="1400" b="1" cap="none" dirty="0">
                <a:hlinkClick r:id="rId4"/>
              </a:rPr>
              <a:t>https://medicolegal.org.za/admin-regionalseminar.php?id=5</a:t>
            </a:r>
            <a:br>
              <a:rPr lang="en-US" sz="1400" b="1" cap="none" dirty="0"/>
            </a:br>
            <a:br>
              <a:rPr lang="en-US" sz="1400" b="1" cap="none" dirty="0"/>
            </a:br>
            <a:r>
              <a:rPr lang="en-US" sz="1400" b="1" cap="none" dirty="0"/>
              <a:t>Please send us an e mail at </a:t>
            </a:r>
            <a:r>
              <a:rPr lang="en-US" sz="1400" b="1" cap="none" dirty="0">
                <a:hlinkClick r:id="rId5"/>
              </a:rPr>
              <a:t>info@samla.org.za</a:t>
            </a:r>
            <a:r>
              <a:rPr lang="en-US" sz="1400" b="1" cap="none" dirty="0"/>
              <a:t> once you have paid and we will send you the link to join the Zoom presentation.</a:t>
            </a:r>
            <a:br>
              <a:rPr lang="en-US" sz="1400" b="1" cap="none" dirty="0"/>
            </a:br>
            <a:endParaRPr lang="en-GB" sz="1400" dirty="0"/>
          </a:p>
        </p:txBody>
      </p:sp>
      <p:sp>
        <p:nvSpPr>
          <p:cNvPr id="3" name="Subtitle 2">
            <a:extLst>
              <a:ext uri="{FF2B5EF4-FFF2-40B4-BE49-F238E27FC236}">
                <a16:creationId xmlns:a16="http://schemas.microsoft.com/office/drawing/2014/main" id="{6364A8CD-B15B-4696-A22D-0428538DEED8}"/>
              </a:ext>
            </a:extLst>
          </p:cNvPr>
          <p:cNvSpPr>
            <a:spLocks noGrp="1"/>
          </p:cNvSpPr>
          <p:nvPr>
            <p:ph type="subTitle" idx="1"/>
          </p:nvPr>
        </p:nvSpPr>
        <p:spPr>
          <a:xfrm>
            <a:off x="968056" y="996610"/>
            <a:ext cx="3363901" cy="4864780"/>
          </a:xfrm>
        </p:spPr>
        <p:txBody>
          <a:bodyPr anchor="ctr">
            <a:normAutofit/>
          </a:bodyPr>
          <a:lstStyle/>
          <a:p>
            <a:pPr algn="r"/>
            <a:r>
              <a:rPr lang="en-ZA" sz="2000" b="1" dirty="0"/>
              <a:t>RAF Foundational knowledge workshop</a:t>
            </a:r>
          </a:p>
          <a:p>
            <a:pPr algn="r"/>
            <a:r>
              <a:rPr lang="en-ZA" sz="2000" b="1" dirty="0"/>
              <a:t>13 March 2021</a:t>
            </a:r>
          </a:p>
          <a:p>
            <a:pPr algn="r"/>
            <a:r>
              <a:rPr lang="en-ZA" sz="2000" b="1" dirty="0"/>
              <a:t>08h30 to 17h00</a:t>
            </a:r>
          </a:p>
          <a:p>
            <a:pPr algn="r"/>
            <a:r>
              <a:rPr lang="en-ZA" sz="2000" b="1" dirty="0"/>
              <a:t>Presented by </a:t>
            </a:r>
          </a:p>
          <a:p>
            <a:pPr algn="r"/>
            <a:r>
              <a:rPr lang="en-ZA" sz="2000" b="1" dirty="0"/>
              <a:t>Leigh de Souza and Danie Weideman</a:t>
            </a:r>
          </a:p>
        </p:txBody>
      </p:sp>
      <p:pic>
        <p:nvPicPr>
          <p:cNvPr id="6" name="Picture 5" descr="A close - up of a light bulb&#10;&#10;Description automatically generated with low confidence">
            <a:extLst>
              <a:ext uri="{FF2B5EF4-FFF2-40B4-BE49-F238E27FC236}">
                <a16:creationId xmlns:a16="http://schemas.microsoft.com/office/drawing/2014/main" id="{FBEBF7DE-CA51-4134-98E2-5840364E880E}"/>
              </a:ext>
            </a:extLst>
          </p:cNvPr>
          <p:cNvPicPr>
            <a:picLocks noChangeAspect="1"/>
          </p:cNvPicPr>
          <p:nvPr/>
        </p:nvPicPr>
        <p:blipFill rotWithShape="1">
          <a:blip r:embed="rId6">
            <a:alphaModFix amt="24000"/>
            <a:extLst>
              <a:ext uri="{28A0092B-C50C-407E-A947-70E740481C1C}">
                <a14:useLocalDpi xmlns:a14="http://schemas.microsoft.com/office/drawing/2010/main" val="0"/>
              </a:ext>
            </a:extLst>
          </a:blip>
          <a:srcRect l="2703" r="3521"/>
          <a:stretch/>
        </p:blipFill>
        <p:spPr>
          <a:xfrm>
            <a:off x="323377" y="277846"/>
            <a:ext cx="1188000" cy="1428750"/>
          </a:xfrm>
          <a:prstGeom prst="rect">
            <a:avLst/>
          </a:prstGeom>
        </p:spPr>
      </p:pic>
    </p:spTree>
    <p:extLst>
      <p:ext uri="{BB962C8B-B14F-4D97-AF65-F5344CB8AC3E}">
        <p14:creationId xmlns:p14="http://schemas.microsoft.com/office/powerpoint/2010/main" val="2504906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Mediation is the buzz word in many fields of law at the moment but in none so prevalent as in the RAF space.  Court directives are coming through thick and fast, turning the litigation process more and more into an obstacle course. There are many who believe and have experience that mediation is a quicker and more effective means of settlement with rule 41A providing the key to the door.  Leigh de Souza-Spagnoletti and Danie Weideman enjoy collective expertise within the RAF compensation system, spanning more than fifty years. They have and continue to mediate as part of the SAMLA pilot project.  Their workshop focuses predominantly on the foundational RAF knowledge necessary to effectively mediate an RAF action. It has been well received previously and their generosity has allowed SAMLA to offer the workshop at the significantly reduced rate of R1,500.00 for members and R2,500.00 for non-members.   Join us for a Zoom workshop...you will not be disappointed.  Numbers are limited so join soon!  Please go to the SAMLA website to register and pay:  https://medicolegal.org.za/admin-regionalseminar.php?id=5  Please send us an e mail at info@samla.org.za once you have paid and we will send you the link to join the Zoom 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Levin</dc:creator>
  <cp:lastModifiedBy>Karen Levin</cp:lastModifiedBy>
  <cp:revision>7</cp:revision>
  <dcterms:created xsi:type="dcterms:W3CDTF">2021-02-25T12:33:05Z</dcterms:created>
  <dcterms:modified xsi:type="dcterms:W3CDTF">2021-02-25T13:43:30Z</dcterms:modified>
</cp:coreProperties>
</file>